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1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83056e2b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83056e2b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83056e2b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83056e2b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83056e2b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83056e2b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83056e2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83056e2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83056e2b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483056e2b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483056e2b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483056e2b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83056e2b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483056e2b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83056e2b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83056e2b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83056e2b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483056e2b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83056e2b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83056e2b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83056e2b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83056e2b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TKoy6JKOxKRCMRiA2_P-v_pd02sw8v6o/view" TargetMode="External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Z-X4rT4eGkvOtzpvosnXUWAnLRDG-2Gt/view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yMJS8pkUfOxCKcIHhUSRt6ObWfXctUxv/view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drive.google.com/file/d/1PXCyL5T7xOSO4Lc4txrO1COLG2ZELVFE/view" TargetMode="External"/><Relationship Id="rId6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8.jpg"/><Relationship Id="rId6" Type="http://schemas.openxmlformats.org/officeDocument/2006/relationships/image" Target="../media/image15.jpg"/><Relationship Id="rId7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2dhKnFP7IC8LMQixv-XN-hp8syuKUhUU/view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39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latin typeface="Century Gothic"/>
                <a:ea typeface="Century Gothic"/>
                <a:cs typeface="Century Gothic"/>
                <a:sym typeface="Century Gothic"/>
              </a:rPr>
              <a:t>Riskful play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300">
                <a:latin typeface="Century Gothic"/>
                <a:ea typeface="Century Gothic"/>
                <a:cs typeface="Century Gothic"/>
                <a:sym typeface="Century Gothic"/>
              </a:rPr>
              <a:t>Apole </a:t>
            </a:r>
            <a:endParaRPr b="1"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Freinet Context - Brugge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 title="IMG_3568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3" title="IMG_3574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 title="IMG_3576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 title="IMG_3583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schedule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	Brainstorm in Brno: soapbox race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2	Bringing it to colleagues from bovenbouw (grades 4-6): collaboration L4 - L6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3	We made mixed groups and informed the kids, they needed to make a plan and make a list with stuff they needed. And decide who would bring what.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4     “Make-days” 1 en 2: a lot of </a:t>
            </a:r>
            <a:r>
              <a:rPr lang="nl"/>
              <a:t>enthusiasm</a:t>
            </a:r>
            <a:r>
              <a:rPr lang="nl"/>
              <a:t>, but no plans or material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5     Back to the drawing table as teachers, and then as kids. Brainstorms individuals and then ‘speed dating’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6     “Make-days” 3 - 5: better in some groups. They brought materials, sticked to the plan and re-evaluated when it was not working. But some groups remained with nothing. A lot of help from the teachers was necessary.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7    Safety: kids came together and thought of ‘is our soapbox safe?’, ‘how does it brake of slow down?’, ‘how do I make the ramp safer?’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8    End - day: we made an extra call for parents to come help and a few came and helped the kids to finish. We did the testing from the ramp! With some extra heartbeats :)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9    We invited all the kids off the school and did the APOLE SOAPBOX RACE! It was so nice.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10   We did an evaluation: what was riskful? How did we learn to work safe? How can we do better next time? What are you proud of? Which technical skill did you learn?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34951" cy="28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76224"/>
            <a:ext cx="3023032" cy="226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9650" y="-322975"/>
            <a:ext cx="2856376" cy="380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2638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9650" y="2507242"/>
            <a:ext cx="2856376" cy="3808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63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378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38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363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038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 title="IMG_2207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